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7" r:id="rId1"/>
  </p:sldMasterIdLst>
  <p:notesMasterIdLst>
    <p:notesMasterId r:id="rId7"/>
  </p:notesMasterIdLst>
  <p:sldIdLst>
    <p:sldId id="425" r:id="rId2"/>
    <p:sldId id="426" r:id="rId3"/>
    <p:sldId id="427" r:id="rId4"/>
    <p:sldId id="428" r:id="rId5"/>
    <p:sldId id="429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66"/>
    <a:srgbClr val="FFFF99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09"/>
    <p:restoredTop sz="95225" autoAdjust="0"/>
  </p:normalViewPr>
  <p:slideViewPr>
    <p:cSldViewPr>
      <p:cViewPr varScale="1">
        <p:scale>
          <a:sx n="118" d="100"/>
          <a:sy n="118" d="100"/>
        </p:scale>
        <p:origin x="800" y="19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146EC39C-39F6-4DD1-9BCC-527882CF9522}" type="datetimeFigureOut">
              <a:rPr lang="zh-TW" altLang="en-US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236DDA1-4DD6-4E92-9997-46DA5EB96C2F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31876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36DDA1-4DD6-4E92-9997-46DA5EB96C2F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774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04E52D-8FF1-A54E-A941-B623218B41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F37EA91-EF61-7246-846B-84BE270CF9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D08974-882C-FD4F-878E-6BE74B5D8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87BB550-C5EB-467C-B16B-9F3E3F6CE445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A99C1D2-A634-F44F-8C0F-DE043E660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9C90F7-78D3-F64A-A3A6-5EA0BB94E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013151C-7403-4748-9F6F-DB5592FFDC9A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8399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973A7F-EAE4-AD4E-A952-15D1A0DAD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E833777-D441-0942-BD8B-86406DFB3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C38FA1D-4348-A849-9EA3-6AABECA66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F26738D-37F6-437F-84B4-8E47BB8949F7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1CB987B-9047-7145-A93D-18490978E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252477-7081-7B4C-AED8-856EF6C1D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D57DC0-F81F-45E5-93A0-ABB84E8B4842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3816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F478CC0-EDEF-2A4D-8392-78CA07C9EC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27BAC85-0C62-1845-AF20-63485030D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823977-3ADB-F242-82BC-57C6A9801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90FADD6-04A5-46D0-9D31-2E16960559F3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563FF9-E354-BA42-868F-7D09D8C9D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752A39-9414-2845-9E3C-0F7D289E2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D790EF2-80DE-4341-BE4A-2E108358BC3C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7841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61020D-16B6-B147-9263-FA6AB9B72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CF17B8F-6071-7647-95D8-EE8AA3E88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DB9AC4-A2AA-354C-B422-C04699E03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19C91F-342C-2745-A717-34BE9A700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4E4B988-FAE5-B74F-AD6C-1A479CEC2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972079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9E13DE-5A80-1341-A26F-B7DC82E86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EB076B9-AF81-7644-B99F-65760E54B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A98F7FE-7A7B-B648-80FB-33255B266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B18B89D-87AB-634E-A021-7BF781B4A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48EE420-5D8B-A54F-A132-F2F0951E1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491264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6E2ECE-9393-5847-8AA3-7768A06DE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03502F-7301-5243-AF23-CE4D0FC40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144DC02-9638-E741-89D4-BFA033AFB2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484F55-78E4-924C-AC6E-F853F07B6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563D722-51F1-5A48-87A7-E584A82A4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DD348E4-E327-AD46-9DEA-76B833A13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033754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87C25F-31E2-AB45-B3BB-51ED65667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4BE63F5-527B-0444-939F-D8D7EA25BD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21201A8-5569-D94C-BD86-331269DAB2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84ED3C7-C4A2-3F4B-AC3E-87EC956EDF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C4DE965-37EA-9F45-9135-7676939FC6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F4DEEFB-FE50-E749-865D-1F5568AA4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4BD909B-9315-1243-92AC-7D90A9782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041084E-8C67-674D-B8ED-7C6D5DDA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819307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75CF76-DE7F-A14F-A36C-FFD11C928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967C385-D7C4-7D4B-AA99-7EB98062D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4C92B19-C2F4-42F3-B2D6-B1A5DB3CA940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8A0FEC3-5F9A-6E4E-916F-069D5B4F6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8A21071-A081-DC41-95A9-6A0AAE1CB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243EEB7-36CA-4E29-B24C-0D105044CEB5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836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732DCEF-9EEB-014D-ABE4-3C4AC9E5E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8CD9F49-CE9C-40E8-84B4-5E8E49DAC691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3824309-A402-5540-AE51-B201535D9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5BDD438-B627-5440-BC14-B1854AA29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0A2A2D3-635D-479E-907F-B6AC56AEFA06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650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141AB1-A6CD-B84B-AC20-22A582A1B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382FAD-8C27-304D-AD9B-518EAAC6A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30DE762-912C-6B4E-A3CD-DA5C7CC788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E5DBE4A-6EC4-1144-991C-33366F23A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6D8D1B7-D6D8-D943-A1CB-A1B32B1A1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E7FAA5C-897A-C147-97E9-8F20E566E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544961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741128-E0B9-A44A-9646-F4CE67CB4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6B546FB-3AF1-7B46-A236-6D50CFCC9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E66F9C6-B42B-5F40-8853-CB5CAC659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162FC1-0386-5E4C-B146-8EAC8E057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3507CBA-E27A-D943-96D7-C1421002E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2FB57F7-00E3-0D4C-81D7-976BC1BF4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20334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8F3A7EB-6C04-424E-97BC-F4EE37F6C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552A36E-423A-C44D-80B1-A12144B03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A170EA6-9429-7949-BB0A-8CF2987858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ACEB8A-45B5-4724-A7FC-F33C34B52660}" type="datetime1">
              <a:rPr lang="zh-TW" altLang="en-US" smtClean="0"/>
              <a:pPr>
                <a:defRPr/>
              </a:pPr>
              <a:t>2024/12/25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4A88A9A-1838-9A4E-A0B1-75E3C07ACF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3205DF0-8E7C-F945-84F6-274FF8A2CA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8631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C79A68-9B37-4C46-99BE-31A12175A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Final project </a:t>
            </a:r>
            <a:br>
              <a:rPr kumimoji="1" lang="en-US" altLang="zh-TW" dirty="0"/>
            </a:br>
            <a:r>
              <a:rPr kumimoji="1" lang="en-US" altLang="zh-TW" dirty="0"/>
              <a:t>A customized command line and </a:t>
            </a:r>
            <a:r>
              <a:rPr kumimoji="1" lang="en-US" altLang="zh-TW" dirty="0">
                <a:solidFill>
                  <a:srgbClr val="FF0000"/>
                </a:solidFill>
              </a:rPr>
              <a:t>file system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8F340C-FEE0-AC4D-A97C-36F327BDF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CD8FC1B-A898-664B-8EE9-7EE8B52A3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1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24524BC-9376-5548-899F-4A0F99CAA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592" y="1889181"/>
            <a:ext cx="46228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734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214ADA-729F-DE4E-8525-F5ACAADD6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8BC47B-0990-6A4E-9F8B-2A800AC86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CCDECA0-D647-6A4A-A8A2-DDEA0F1EF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2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A22F11C-604F-9240-9C61-6CF0D7F22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361233"/>
            <a:ext cx="3860800" cy="6096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CBEC61D-A27D-1740-8123-3EFDCC7D3A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9672" y="1435212"/>
            <a:ext cx="2895600" cy="191293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68E5B80-0A83-A349-993B-C3F26ADD29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6285" y="2849563"/>
            <a:ext cx="2895600" cy="927100"/>
          </a:xfrm>
          <a:prstGeom prst="rect">
            <a:avLst/>
          </a:prstGeom>
        </p:spPr>
      </p:pic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1667A1E7-14D5-3B43-AD8F-6AED31295742}"/>
              </a:ext>
            </a:extLst>
          </p:cNvPr>
          <p:cNvCxnSpPr>
            <a:cxnSpLocks/>
          </p:cNvCxnSpPr>
          <p:nvPr/>
        </p:nvCxnSpPr>
        <p:spPr>
          <a:xfrm flipV="1">
            <a:off x="2161144" y="2276873"/>
            <a:ext cx="3358792" cy="40794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箭頭接點 9">
            <a:extLst>
              <a:ext uri="{FF2B5EF4-FFF2-40B4-BE49-F238E27FC236}">
                <a16:creationId xmlns:a16="http://schemas.microsoft.com/office/drawing/2014/main" id="{77CAECA2-C75A-DE4F-8558-F5AF4590A4BC}"/>
              </a:ext>
            </a:extLst>
          </p:cNvPr>
          <p:cNvCxnSpPr>
            <a:cxnSpLocks/>
          </p:cNvCxnSpPr>
          <p:nvPr/>
        </p:nvCxnSpPr>
        <p:spPr>
          <a:xfrm>
            <a:off x="6436948" y="2279539"/>
            <a:ext cx="2173652" cy="10686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FCFF8B12-81E4-A440-96EF-A8CFF08F9EBB}"/>
              </a:ext>
            </a:extLst>
          </p:cNvPr>
          <p:cNvCxnSpPr>
            <a:cxnSpLocks/>
          </p:cNvCxnSpPr>
          <p:nvPr/>
        </p:nvCxnSpPr>
        <p:spPr>
          <a:xfrm flipH="1" flipV="1">
            <a:off x="2459234" y="2386014"/>
            <a:ext cx="3295892" cy="4278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箭頭接點 15">
            <a:extLst>
              <a:ext uri="{FF2B5EF4-FFF2-40B4-BE49-F238E27FC236}">
                <a16:creationId xmlns:a16="http://schemas.microsoft.com/office/drawing/2014/main" id="{BC849FDB-1FA2-004E-B923-18A24E82229C}"/>
              </a:ext>
            </a:extLst>
          </p:cNvPr>
          <p:cNvCxnSpPr>
            <a:cxnSpLocks/>
          </p:cNvCxnSpPr>
          <p:nvPr/>
        </p:nvCxnSpPr>
        <p:spPr>
          <a:xfrm flipH="1" flipV="1">
            <a:off x="2467779" y="2635650"/>
            <a:ext cx="3295892" cy="4278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箭頭接點 16">
            <a:extLst>
              <a:ext uri="{FF2B5EF4-FFF2-40B4-BE49-F238E27FC236}">
                <a16:creationId xmlns:a16="http://schemas.microsoft.com/office/drawing/2014/main" id="{4BEC7116-F1B5-1D4C-8282-920F88BF9D51}"/>
              </a:ext>
            </a:extLst>
          </p:cNvPr>
          <p:cNvCxnSpPr>
            <a:cxnSpLocks/>
          </p:cNvCxnSpPr>
          <p:nvPr/>
        </p:nvCxnSpPr>
        <p:spPr>
          <a:xfrm flipH="1" flipV="1">
            <a:off x="2152036" y="508038"/>
            <a:ext cx="3367900" cy="19926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02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E354C4-9F3B-5E4A-8B0E-9D0A3787C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37F1D5-588F-D84D-9D8B-09BEC2667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3F9708C-6CCC-A94E-B898-859817357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3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67BE53D-D6C1-F346-BFC1-A6A9C1D7C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2144" y="4270085"/>
            <a:ext cx="3784600" cy="7366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976C940F-D6E7-474A-9E68-656649D9A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989" y="1484784"/>
            <a:ext cx="3295892" cy="222820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6D09B69-843C-704C-A1D7-2BE048675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6747" y="2121908"/>
            <a:ext cx="2679700" cy="1714500"/>
          </a:xfrm>
          <a:prstGeom prst="rect">
            <a:avLst/>
          </a:prstGeom>
        </p:spPr>
      </p:pic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84D3FA3B-3221-AC46-BAC4-42D53D06CAF3}"/>
              </a:ext>
            </a:extLst>
          </p:cNvPr>
          <p:cNvCxnSpPr>
            <a:cxnSpLocks/>
          </p:cNvCxnSpPr>
          <p:nvPr/>
        </p:nvCxnSpPr>
        <p:spPr>
          <a:xfrm flipV="1">
            <a:off x="2999656" y="3146151"/>
            <a:ext cx="2498359" cy="4628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97F0D741-29D9-C146-ACB3-7FB929A57671}"/>
              </a:ext>
            </a:extLst>
          </p:cNvPr>
          <p:cNvCxnSpPr>
            <a:cxnSpLocks/>
          </p:cNvCxnSpPr>
          <p:nvPr/>
        </p:nvCxnSpPr>
        <p:spPr>
          <a:xfrm>
            <a:off x="6743982" y="3146151"/>
            <a:ext cx="936194" cy="15789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191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E3BD3B-9590-3643-93C6-15E587F88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Extra credits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6C99F97-A55B-994A-9CB2-994626C12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Security </a:t>
            </a:r>
          </a:p>
          <a:p>
            <a:pPr lvl="1"/>
            <a:r>
              <a:rPr kumimoji="1" lang="en-US" altLang="zh-TW" dirty="0"/>
              <a:t>Use password to protect the dump file</a:t>
            </a:r>
          </a:p>
          <a:p>
            <a:pPr lvl="1"/>
            <a:r>
              <a:rPr kumimoji="1" lang="en-US" altLang="zh-TW" dirty="0"/>
              <a:t>Encrypt the dump file</a:t>
            </a:r>
          </a:p>
          <a:p>
            <a:pPr lvl="1"/>
            <a:r>
              <a:rPr kumimoji="1" lang="en-US" altLang="zh-TW" dirty="0"/>
              <a:t>Decrypt when loading the dump file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Create/Edit text files in your file system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AB3562B-ECDD-1045-AA45-63F4D8D45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9697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FBC6C6-E44F-584D-BCBE-38DB1A022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How to deliver 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3CB077-D094-4344-8E26-B7D4495FB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Record a YouTube video to </a:t>
            </a:r>
          </a:p>
          <a:p>
            <a:pPr lvl="1"/>
            <a:r>
              <a:rPr kumimoji="1" lang="en-US" altLang="zh-TW" dirty="0"/>
              <a:t>Demonstrate</a:t>
            </a:r>
          </a:p>
          <a:p>
            <a:pPr lvl="1"/>
            <a:r>
              <a:rPr kumimoji="1" lang="en-US" altLang="zh-TW" dirty="0"/>
              <a:t>Present your design and detailed flows</a:t>
            </a:r>
          </a:p>
          <a:p>
            <a:pPr lvl="1"/>
            <a:r>
              <a:rPr kumimoji="1" lang="en-US" altLang="zh-TW" dirty="0"/>
              <a:t>Your teamwork (e.g., student A was responsible for OO function)</a:t>
            </a:r>
          </a:p>
          <a:p>
            <a:pPr lvl="1"/>
            <a:r>
              <a:rPr kumimoji="1" lang="en-US" altLang="zh-TW" dirty="0"/>
              <a:t>Percentage of individual contribution (e.g., A </a:t>
            </a:r>
            <a:r>
              <a:rPr kumimoji="1" lang="en-US" altLang="zh-TW" dirty="0">
                <a:sym typeface="Wingdings" pitchFamily="2" charset="2"/>
              </a:rPr>
              <a:t> 20%, B 15%)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Video length should be more than 20 minutes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Submit the source code and URL to the NTUT </a:t>
            </a:r>
            <a:r>
              <a:rPr kumimoji="1" lang="en-US" altLang="zh-TW" dirty="0" err="1"/>
              <a:t>iSchool</a:t>
            </a:r>
            <a:r>
              <a:rPr kumimoji="1" lang="en-US" altLang="zh-TW" dirty="0"/>
              <a:t>+</a:t>
            </a:r>
          </a:p>
          <a:p>
            <a:pPr lvl="1"/>
            <a:r>
              <a:rPr kumimoji="1" lang="en-US" altLang="zh-TW" dirty="0"/>
              <a:t>Submit by the group leader</a:t>
            </a:r>
          </a:p>
          <a:p>
            <a:pPr lvl="1"/>
            <a:r>
              <a:rPr kumimoji="1" lang="en-US" altLang="zh-TW"/>
              <a:t>Deadline 2025/1/10</a:t>
            </a:r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76A7890-FD15-AA45-956A-0715314F8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7DD1D8-5240-4596-BAFE-04E8269F0568}" type="slidenum">
              <a:rPr lang="zh-TW" altLang="en-US" smtClean="0"/>
              <a:pPr>
                <a:defRPr/>
              </a:pPr>
              <a:t>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6402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73419</TotalTime>
  <Words>118</Words>
  <Application>Microsoft Macintosh PowerPoint</Application>
  <PresentationFormat>寬螢幕</PresentationFormat>
  <Paragraphs>25</Paragraphs>
  <Slides>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佈景主題</vt:lpstr>
      <vt:lpstr>Final project  A customized command line and file system</vt:lpstr>
      <vt:lpstr>PowerPoint 簡報</vt:lpstr>
      <vt:lpstr>PowerPoint 簡報</vt:lpstr>
      <vt:lpstr>Extra credits</vt:lpstr>
      <vt:lpstr>How to deliver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BearTwo</dc:creator>
  <cp:lastModifiedBy>Microsoft Office User</cp:lastModifiedBy>
  <cp:revision>1712</cp:revision>
  <dcterms:created xsi:type="dcterms:W3CDTF">2011-03-12T13:25:31Z</dcterms:created>
  <dcterms:modified xsi:type="dcterms:W3CDTF">2024-12-25T15:57:00Z</dcterms:modified>
</cp:coreProperties>
</file>